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3" r:id="rId1"/>
  </p:sldMasterIdLst>
  <p:sldIdLst>
    <p:sldId id="256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1901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631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2666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3180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5396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35061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8270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865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503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975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134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8927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1487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1629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427185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55807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l="92000" t="91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A24C1-E7D8-43E8-AB95-DEF0BB0DB333}" type="datetimeFigureOut">
              <a:rPr lang="lt-LT" smtClean="0"/>
              <a:t>2020-06-17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3963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68" r:id="rId15"/>
    <p:sldLayoutId id="214748396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1504604"/>
            <a:ext cx="8915399" cy="1895301"/>
          </a:xfrm>
        </p:spPr>
        <p:txBody>
          <a:bodyPr>
            <a:normAutofit/>
          </a:bodyPr>
          <a:lstStyle/>
          <a:p>
            <a:pPr algn="ctr"/>
            <a:r>
              <a:rPr lang="lt-LT" sz="3200" b="1" dirty="0"/>
              <a:t>Vilniaus Naujininkų mokyklos veiklos kokybės įsivertinimo ataskaita</a:t>
            </a:r>
            <a:r>
              <a:rPr lang="lt-LT" sz="3200" dirty="0"/>
              <a:t/>
            </a:r>
            <a:br>
              <a:rPr lang="lt-LT" sz="3200" dirty="0"/>
            </a:br>
            <a:r>
              <a:rPr lang="lt-LT" sz="3200" b="1" dirty="0" smtClean="0"/>
              <a:t>2019-2020 </a:t>
            </a:r>
            <a:r>
              <a:rPr lang="lt-LT" sz="3200" b="1" dirty="0"/>
              <a:t>m.m</a:t>
            </a:r>
            <a:r>
              <a:rPr lang="lt-LT" sz="3200" b="1" dirty="0" smtClean="0"/>
              <a:t>.</a:t>
            </a:r>
            <a:endParaRPr lang="lt-LT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547063"/>
            <a:ext cx="8915399" cy="1197032"/>
          </a:xfrm>
        </p:spPr>
        <p:txBody>
          <a:bodyPr>
            <a:normAutofit/>
          </a:bodyPr>
          <a:lstStyle/>
          <a:p>
            <a:r>
              <a:rPr lang="lt-LT" sz="2800" b="1" dirty="0" smtClean="0">
                <a:solidFill>
                  <a:schemeClr val="tx1"/>
                </a:solidFill>
              </a:rPr>
              <a:t>Giluminio vertinimo rodiklis:</a:t>
            </a:r>
          </a:p>
          <a:p>
            <a:r>
              <a:rPr lang="lt-LT" sz="2800" b="1" dirty="0" smtClean="0">
                <a:solidFill>
                  <a:schemeClr val="tx1"/>
                </a:solidFill>
              </a:rPr>
              <a:t>1.1.1 Asmenybės tapsmas ( socialumas).</a:t>
            </a:r>
          </a:p>
          <a:p>
            <a:endParaRPr lang="lt-L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41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Išvados.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1905000"/>
            <a:ext cx="8911687" cy="40062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Dauguma mokinių pasižymi aukštu tolerancijos lygiu, per 2 mėn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(kovą  - balandį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nepatyrė patys patyčių ir iš kitų nesityčiojo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Prastėja mokinių gebėjmai spręsti konfliktus. </a:t>
            </a: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89 %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respondentų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pritarė, kad mokiniai yra tolerantiški – pripažįsta kitų teisę būti kitokiems, nei jie yra. 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ų nepatyrė patyčių ugdymo procese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kovo  -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balandžio mėn., 89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patys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nesit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yčiojo iš kitų šiuo laikotarpiu. 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Lyginant ankstesnių metų rezultatus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prastėja 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gebėjimai spręsti konfliktus (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mokinių kyla problemų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tai pastebi ir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28%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darbuotojų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04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1115" y="565920"/>
            <a:ext cx="8911687" cy="1280890"/>
          </a:xfrm>
        </p:spPr>
        <p:txBody>
          <a:bodyPr>
            <a:normAutofit/>
          </a:bodyPr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Išvados.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114" y="1762298"/>
            <a:ext cx="8853497" cy="41489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 mokiniai aktyviai dalyvauja bent vienoje veikloje: sportinėje, meninėje, savivaldoje, projektinėje 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veikloje.</a:t>
            </a: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Apklausų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duomenimis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89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5-10 kl. mokinių aktyviai dalyvavo bent vienoje veikloje.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ų lanko neformaliojo švietimo būrelius mokykloje ir kitose institucijose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1-10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klasi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mokinių dalyvavo kultūrinėje, pažintinėje, socialinėje, projektinėje veikloje.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78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 1-10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klasi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mokinių rugsėjo – balandžio mėnesiais dalyvavo olimpiadose,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konkursuose,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parodose, renginiuose.</a:t>
            </a:r>
          </a:p>
        </p:txBody>
      </p:sp>
    </p:spTree>
    <p:extLst>
      <p:ext uri="{BB962C8B-B14F-4D97-AF65-F5344CB8AC3E}">
        <p14:creationId xmlns:p14="http://schemas.microsoft.com/office/powerpoint/2010/main" val="13404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Išvados.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1825625"/>
            <a:ext cx="9069831" cy="4051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Mokiniams rūpi jų aplinkos, bendruomenės, šalies gerovė ir jie prisideda ją kuriant. Dauguma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ų dalyvauja bent keturiose socialinėse, pilietinėse mokyklos ar bendruomenės akcijose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Klausimynų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duomenimis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84,3 %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dalyvavo bent keturiose akcijose. </a:t>
            </a: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darbuotojų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pakankamai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lengvai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sutelkia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mokinius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įvairioms veikloms.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t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ėvų teigia, kad jų vaikas įtraukiamas į pilietines akcijas ir iniciatyvas (talkas, šventes, minėjimus...). </a:t>
            </a: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pritaria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mokykla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tinkamai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organizuoja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šias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akcijas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Mokykloje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aktyviai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veikia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Seniūnų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uoja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akcijas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ved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renginius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susitikimus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puoš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mokyklos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erdves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 į savo veiklas įtraukia daugumą mokinių.</a:t>
            </a:r>
            <a:endParaRPr lang="en-US" dirty="0"/>
          </a:p>
          <a:p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69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Išvados.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5" y="1825625"/>
            <a:ext cx="8760874" cy="4514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b="1" dirty="0" smtClean="0"/>
              <a:t>      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Mokykloje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veikia susitarimų kultūra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darbuotoj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ų ir mokinių pritarė, kad yra sukurtos ir veikia klasės susitarimų taisyklės. 94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ų ne tik žino, bet ir laikosi mokyklos taisyklių. 93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ų žino nuobaudų už netinkamą elgesį ir skatinimo sistemas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m.m.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VGK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tarnybinių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pranešimų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dėl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destruktyvaus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elgesio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VGK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posėdžiai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apskritojo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diskusijos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atvejų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aptarimai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šiai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spręsti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Pritaikytos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priemonės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pokalbiai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tėvais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globėjais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pagalbos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sudarymas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kraštutiniais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atvejais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kreiptasi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į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Vilniaus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 TBKS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Dėl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nepažangumo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mokyklos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nelankymo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vėlavimo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į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pamokas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VGK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posėdžiai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Pritaikytos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priemonės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pokalbiai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tėvais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globėjais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pagalbos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sudarymas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kraštutiniais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atvejais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kreiptasi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į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Vilniaus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 TBKS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Mokslo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baigimo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šventėje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padėkos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raštais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mokymąsi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aktyvią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veiklą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apdovanoti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38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mokiniai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laimėję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konkursuose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olimpiadose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apdovanoti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pagyrimo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raštais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95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Rekomendacijos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2161309"/>
            <a:ext cx="9599075" cy="3200907"/>
          </a:xfrm>
        </p:spPr>
        <p:txBody>
          <a:bodyPr>
            <a:noAutofit/>
          </a:bodyPr>
          <a:lstStyle/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Visiems bendruomenės nariams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operatyviai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reaguoti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 pastebėtas konfliktines situacijas.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Planuojant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klasių vadovų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veiklas,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švietimo pagalbos specialistų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darbą didesnį dėmesį skirti veikloms mokant spręsti konfliktus ir kolektyvo formavimui.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Visų klasių koncentruose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švietimo pagalbos specialistams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formuoti socialinių įgūdžių ugdymo grupes ir į jas įtraukti naujai atvykusius/atvykstančius mokinius.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Tėvams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daugiau bendrauti su vaikais mokant ir rodant pavyzdį, kaip konstruktyviai spręsti konfliktus.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01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7999" y="1259175"/>
            <a:ext cx="717665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Ataskaitą parengė koordinacinė mokyklos veiklos kokybės įsivertinimo grupė</a:t>
            </a:r>
            <a:r>
              <a:rPr lang="lt-LT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lt-LT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Žydrūnė Motiejūnienė – kuruojanti direktoriaus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pavaduotoja;</a:t>
            </a:r>
            <a:endParaRPr lang="lt-L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Vida Varkalienė  (grupės vadovė);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Dainė Dalgedaitė;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Rita Matulienė;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Inga Juškienė</a:t>
            </a:r>
            <a:r>
              <a:rPr lang="lt-LT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lt-L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Alma Šlaitaitė- Kaikarienė;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Vaida Porutienė;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Sigita Klusaitė.</a:t>
            </a:r>
            <a:endParaRPr lang="lt-L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999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Darbo grupė 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1.1.1 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rodikliui nagrinėti pasirinko šiuos vertinimo 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šaltinius: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2133599"/>
            <a:ext cx="8911687" cy="4209011"/>
          </a:xfrm>
        </p:spPr>
        <p:txBody>
          <a:bodyPr>
            <a:noAutofit/>
          </a:bodyPr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Apklausos IQESonline platformoje: mokytojų ir specialistų, 5-10 klasių mokinių, 1-10 klasių mokinių tėvų;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Naujininkų mokyklos pamokų stebėjimo protokolai;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Seniūnų Tarybos veiklos suvestinė ;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Kultūrinės, pažintinės, socialinės, pilietinės veiklos žymėjimo suvestinė;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Olimpiadų, konkursų, parodų, renginių žymėjimo suvestinė;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VGK posėdžių protokolai ir pokalbis su specialistais.</a:t>
            </a:r>
          </a:p>
          <a:p>
            <a:pPr>
              <a:buFont typeface="Wingdings" panose="05000000000000000000" pitchFamily="2" charset="2"/>
              <a:buChar char="Ø"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8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Apklausų dalyvių statistika.</a:t>
            </a:r>
            <a:endParaRPr lang="lt-LT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2133600"/>
            <a:ext cx="8911687" cy="3777622"/>
          </a:xfrm>
        </p:spPr>
        <p:txBody>
          <a:bodyPr>
            <a:normAutofit/>
          </a:bodyPr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154 mokiniai iš 5-10 klasių (71%);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 mokytojai, darbuotojai, specialistai (90%);</a:t>
            </a:r>
          </a:p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 1-10 klasių mokinių tėvai (46%).</a:t>
            </a: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86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Mokinių apklausa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(socialumas)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887" y="1728788"/>
            <a:ext cx="11250193" cy="382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8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Tėvų 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apklausa</a:t>
            </a: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(socialumas)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7" y="1537855"/>
            <a:ext cx="11090086" cy="391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34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Mokytojų apklausa (socialumas)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66" y="1587730"/>
            <a:ext cx="11110674" cy="399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2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Išvados.</a:t>
            </a:r>
            <a:endParaRPr lang="lt-L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762298"/>
            <a:ext cx="8915400" cy="41489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Pamokose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įvairiose veiklose mokiniai padeda vieni kitiems, tačiau tarpusavyje bendrauja ne visada pagarbiai. </a:t>
            </a: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ų duomenimis 89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ų noriai eina į mokyklą, nes turi galimybę pabendrauti su bendraamžiais.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 darbuotojai skatina mokinius bendradarbiauti ir 95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padeda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kitiems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82 %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steb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ėtų pamokų mokiniai sėkmingai bendradarbiavo vieni su kitais. Tačiau trūksta pagarbos mokinių  tarpusavio bendravime (tai pastebi net 33 % mokinių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94 % respondent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ų teigia, kad mokiniai pagarbiai bendrauja su mokyklos darbuotojais.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34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  <a:r>
              <a:rPr lang="lt-LT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1695796"/>
            <a:ext cx="8911687" cy="3665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Dauguma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 mokykloje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 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draugą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 kurį gali kreiptis pagalbos</a:t>
            </a:r>
            <a:r>
              <a:rPr lang="lt-LT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/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respondent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teigia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vaikas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mokykloje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draug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ą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kurį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kreiptis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pagalbos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13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mokinių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dalyvavusių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apklausoje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draugų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mokykloje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87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ų ir tėvų mano, kad vaiko santykiai su bendraklasiais yra geri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Mokykloje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teikiama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psichologo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socialinių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įgūdžių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ugdymo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pagalba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vyksta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pastovūs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grupiniai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psichologiniai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socialinių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įgūdžių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ugdymo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užsiėmimai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1-4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klasėse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vyksta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individualios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psichologo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konsultacijos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reguliarius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užsiėmimus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mokinių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.</a:t>
            </a: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4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280</TotalTime>
  <Words>739</Words>
  <Application>Microsoft Office PowerPoint</Application>
  <PresentationFormat>Widescreen</PresentationFormat>
  <Paragraphs>70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Century Gothic</vt:lpstr>
      <vt:lpstr>Times New Roman</vt:lpstr>
      <vt:lpstr>Wingdings</vt:lpstr>
      <vt:lpstr>Wingdings 3</vt:lpstr>
      <vt:lpstr>Wisp</vt:lpstr>
      <vt:lpstr>Vilniaus Naujininkų mokyklos veiklos kokybės įsivertinimo ataskaita 2019-2020 m.m.</vt:lpstr>
      <vt:lpstr>PowerPoint Presentation</vt:lpstr>
      <vt:lpstr>Darbo grupė 1.1.1 rodikliui nagrinėti pasirinko šiuos vertinimo šaltinius:</vt:lpstr>
      <vt:lpstr>Apklausų dalyvių statistika.</vt:lpstr>
      <vt:lpstr>Mokinių apklausa (socialumas)</vt:lpstr>
      <vt:lpstr>Tėvų apklausa (socialumas)</vt:lpstr>
      <vt:lpstr>Mokytojų apklausa (socialumas)</vt:lpstr>
      <vt:lpstr>Išvados.</vt:lpstr>
      <vt:lpstr>Išvados.</vt:lpstr>
      <vt:lpstr>Išvados.</vt:lpstr>
      <vt:lpstr>Išvados.</vt:lpstr>
      <vt:lpstr>Išvados.</vt:lpstr>
      <vt:lpstr>Išvados.</vt:lpstr>
      <vt:lpstr>Rekomendacijos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Naujininkų mokyklos veiklos kokybės įsivertinimo ataskaita 2017-2018 m.m.</dc:title>
  <dc:creator>Windows User</dc:creator>
  <cp:lastModifiedBy>Vida Varkaliene</cp:lastModifiedBy>
  <cp:revision>46</cp:revision>
  <dcterms:created xsi:type="dcterms:W3CDTF">2018-06-03T11:35:46Z</dcterms:created>
  <dcterms:modified xsi:type="dcterms:W3CDTF">2020-06-17T07:53:53Z</dcterms:modified>
</cp:coreProperties>
</file>